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07A23-1D06-4830-9A88-1BAA22FDB7A5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3F3DD-E6D5-4AE9-B6C5-648410D1DA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51F602-5FE5-4431-98EE-3CBBE1C12729}" type="slidenum">
              <a:rPr lang="en-US"/>
              <a:pPr/>
              <a:t>2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Divide class up and have them go over the other hints.</a:t>
            </a:r>
          </a:p>
          <a:p>
            <a:r>
              <a:rPr lang="en-US"/>
              <a:t>Have each group summarize their findings for the class.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0B18A1-064E-4481-9931-6831C4301A1D}" type="datetimeFigureOut">
              <a:rPr lang="en-US" smtClean="0"/>
              <a:t>9/2/2008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AFEDB1-8F4B-4948-9D79-91942FACCF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2212975"/>
            <a:ext cx="6477000" cy="911225"/>
          </a:xfrm>
        </p:spPr>
        <p:txBody>
          <a:bodyPr/>
          <a:lstStyle/>
          <a:p>
            <a:r>
              <a:rPr lang="en-US" dirty="0" smtClean="0"/>
              <a:t>Unit 1E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Critical Thinking in Everyday Life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Reading a Lease</a:t>
            </a:r>
          </a:p>
          <a:p>
            <a:pPr lvl="1">
              <a:lnSpc>
                <a:spcPct val="90000"/>
              </a:lnSpc>
            </a:pPr>
            <a:r>
              <a:rPr lang="en-US"/>
              <a:t>Page 78 #43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	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Reading a Ballot Initiative</a:t>
            </a:r>
          </a:p>
          <a:p>
            <a:pPr lvl="1">
              <a:lnSpc>
                <a:spcPct val="90000"/>
              </a:lnSpc>
            </a:pPr>
            <a:r>
              <a:rPr lang="en-US"/>
              <a:t>Page 77 #34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	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Financial Decision</a:t>
            </a:r>
          </a:p>
          <a:p>
            <a:pPr lvl="1">
              <a:lnSpc>
                <a:spcPct val="90000"/>
              </a:lnSpc>
            </a:pPr>
            <a:r>
              <a:rPr lang="en-US"/>
              <a:t>Page 79 #52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Fed</a:t>
            </a:r>
          </a:p>
          <a:p>
            <a:pPr lvl="1"/>
            <a:r>
              <a:rPr lang="en-US"/>
              <a:t>Page 65 #26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 1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Read Carefully</a:t>
            </a:r>
            <a:r>
              <a:rPr lang="en-US"/>
              <a:t> </a:t>
            </a:r>
          </a:p>
          <a:p>
            <a:pPr lvl="1"/>
            <a:r>
              <a:rPr lang="en-US"/>
              <a:t>Distinguish between what is said, what is assumed and what must be determined.</a:t>
            </a:r>
          </a:p>
          <a:p>
            <a:pPr lvl="1"/>
            <a:r>
              <a:rPr lang="en-US"/>
              <a:t>Language can be manipulated, making it difficult for the reader to understand what is truly being said.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 2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Look for hidden assumptions</a:t>
            </a:r>
          </a:p>
          <a:p>
            <a:pPr lvl="1">
              <a:buFont typeface="Wingdings" pitchFamily="2" charset="2"/>
              <a:buNone/>
            </a:pPr>
            <a:endParaRPr lang="en-US">
              <a:cs typeface="Times New Roman" pitchFamily="18" charset="0"/>
            </a:endParaRPr>
          </a:p>
          <a:p>
            <a:pPr lvl="1">
              <a:buFont typeface="Wingdings" pitchFamily="2" charset="2"/>
              <a:buNone/>
            </a:pPr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 3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Identify the real issue</a:t>
            </a:r>
          </a:p>
          <a:p>
            <a:pPr lvl="1"/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 4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Use Visual Aids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 5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Understand all the options</a:t>
            </a:r>
          </a:p>
          <a:p>
            <a:pPr>
              <a:buFont typeface="Wingdings" pitchFamily="2" charset="2"/>
              <a:buNone/>
            </a:pPr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 6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Watch for fine print and missing information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Hint 7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Are other conclusions possible?</a:t>
            </a:r>
            <a:r>
              <a:rPr lang="en-US"/>
              <a:t>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	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Choosing Long Distance Carriers</a:t>
            </a:r>
          </a:p>
          <a:p>
            <a:pPr lvl="1">
              <a:lnSpc>
                <a:spcPct val="90000"/>
              </a:lnSpc>
            </a:pPr>
            <a:r>
              <a:rPr lang="en-US"/>
              <a:t>Page 78 #45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(4:3)</PresentationFormat>
  <Paragraphs>37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Unit 1E</vt:lpstr>
      <vt:lpstr>Hint 1</vt:lpstr>
      <vt:lpstr>Hint 2</vt:lpstr>
      <vt:lpstr>Hint 3</vt:lpstr>
      <vt:lpstr>Hint 4</vt:lpstr>
      <vt:lpstr>Hint 5</vt:lpstr>
      <vt:lpstr>Hint 6</vt:lpstr>
      <vt:lpstr>Hint 7</vt:lpstr>
      <vt:lpstr>Example </vt:lpstr>
      <vt:lpstr>Example</vt:lpstr>
      <vt:lpstr>Example </vt:lpstr>
      <vt:lpstr>Example </vt:lpstr>
      <vt:lpstr>Example</vt:lpstr>
    </vt:vector>
  </TitlesOfParts>
  <Company>Chandler-Gilbert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1E</dc:title>
  <dc:creator>beery</dc:creator>
  <cp:lastModifiedBy>beery</cp:lastModifiedBy>
  <cp:revision>1</cp:revision>
  <dcterms:created xsi:type="dcterms:W3CDTF">2008-09-02T23:40:19Z</dcterms:created>
  <dcterms:modified xsi:type="dcterms:W3CDTF">2008-09-02T23:40:47Z</dcterms:modified>
</cp:coreProperties>
</file>